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7" r:id="rId5"/>
    <p:sldId id="273" r:id="rId6"/>
    <p:sldId id="264" r:id="rId7"/>
    <p:sldId id="268" r:id="rId8"/>
    <p:sldId id="269" r:id="rId9"/>
    <p:sldId id="270" r:id="rId10"/>
    <p:sldId id="271" r:id="rId11"/>
    <p:sldId id="272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244"/>
    <a:srgbClr val="3E333B"/>
    <a:srgbClr val="F4F3DF"/>
    <a:srgbClr val="00045E"/>
    <a:srgbClr val="010451"/>
    <a:srgbClr val="04304B"/>
    <a:srgbClr val="C50A1A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0" autoAdjust="0"/>
    <p:restoredTop sz="95496" autoAdjust="0"/>
  </p:normalViewPr>
  <p:slideViewPr>
    <p:cSldViewPr snapToGrid="0" snapToObjects="1">
      <p:cViewPr varScale="1">
        <p:scale>
          <a:sx n="128" d="100"/>
          <a:sy n="128" d="100"/>
        </p:scale>
        <p:origin x="338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3F90F815-7A1A-48E1-914E-940723F6D7F5}"/>
    <pc:docChg chg="undo custSel addSld delSld modSld sldOrd">
      <pc:chgData name="Steven Wallace" userId="f455ab06884d4394" providerId="LiveId" clId="{3F90F815-7A1A-48E1-914E-940723F6D7F5}" dt="2018-04-13T23:50:03.935" v="2250" actId="20577"/>
      <pc:docMkLst>
        <pc:docMk/>
      </pc:docMkLst>
      <pc:sldChg chg="modTransition">
        <pc:chgData name="Steven Wallace" userId="f455ab06884d4394" providerId="LiveId" clId="{3F90F815-7A1A-48E1-914E-940723F6D7F5}" dt="2018-04-11T00:39:41.563" v="1688" actId="20577"/>
        <pc:sldMkLst>
          <pc:docMk/>
          <pc:sldMk cId="3893856719" sldId="258"/>
        </pc:sldMkLst>
      </pc:sldChg>
      <pc:sldChg chg="modSp modTransition modAnim">
        <pc:chgData name="Steven Wallace" userId="f455ab06884d4394" providerId="LiveId" clId="{3F90F815-7A1A-48E1-914E-940723F6D7F5}" dt="2018-04-13T23:12:27.989" v="2235" actId="20577"/>
        <pc:sldMkLst>
          <pc:docMk/>
          <pc:sldMk cId="1405483902" sldId="261"/>
        </pc:sldMkLst>
        <pc:spChg chg="mod">
          <ac:chgData name="Steven Wallace" userId="f455ab06884d4394" providerId="LiveId" clId="{3F90F815-7A1A-48E1-914E-940723F6D7F5}" dt="2018-04-13T23:12:27.989" v="2235" actId="20577"/>
          <ac:spMkLst>
            <pc:docMk/>
            <pc:sldMk cId="1405483902" sldId="261"/>
            <ac:spMk id="2" creationId="{00000000-0000-0000-0000-000000000000}"/>
          </ac:spMkLst>
        </pc:spChg>
        <pc:spChg chg="mod">
          <ac:chgData name="Steven Wallace" userId="f455ab06884d4394" providerId="LiveId" clId="{3F90F815-7A1A-48E1-914E-940723F6D7F5}" dt="2018-04-12T03:38:30.610" v="1968" actId="207"/>
          <ac:spMkLst>
            <pc:docMk/>
            <pc:sldMk cId="1405483902" sldId="261"/>
            <ac:spMk id="3" creationId="{00000000-0000-0000-0000-000000000000}"/>
          </ac:spMkLst>
        </pc:spChg>
      </pc:sldChg>
      <pc:sldChg chg="modSp modTransition">
        <pc:chgData name="Steven Wallace" userId="f455ab06884d4394" providerId="LiveId" clId="{3F90F815-7A1A-48E1-914E-940723F6D7F5}" dt="2018-04-12T04:23:05.817" v="2168" actId="20577"/>
        <pc:sldMkLst>
          <pc:docMk/>
          <pc:sldMk cId="544258191" sldId="263"/>
        </pc:sldMkLst>
        <pc:spChg chg="mod">
          <ac:chgData name="Steven Wallace" userId="f455ab06884d4394" providerId="LiveId" clId="{3F90F815-7A1A-48E1-914E-940723F6D7F5}" dt="2018-04-12T04:21:30.129" v="2151" actId="403"/>
          <ac:spMkLst>
            <pc:docMk/>
            <pc:sldMk cId="544258191" sldId="263"/>
            <ac:spMk id="2" creationId="{00000000-0000-0000-0000-000000000000}"/>
          </ac:spMkLst>
        </pc:spChg>
      </pc:sldChg>
      <pc:sldChg chg="modSp add modTransition modAnim">
        <pc:chgData name="Steven Wallace" userId="f455ab06884d4394" providerId="LiveId" clId="{3F90F815-7A1A-48E1-914E-940723F6D7F5}" dt="2018-04-12T03:59:09.944" v="2122" actId="20577"/>
        <pc:sldMkLst>
          <pc:docMk/>
          <pc:sldMk cId="502954585" sldId="264"/>
        </pc:sldMkLst>
        <pc:spChg chg="mod">
          <ac:chgData name="Steven Wallace" userId="f455ab06884d4394" providerId="LiveId" clId="{3F90F815-7A1A-48E1-914E-940723F6D7F5}" dt="2018-04-12T03:59:09.944" v="2122" actId="20577"/>
          <ac:spMkLst>
            <pc:docMk/>
            <pc:sldMk cId="502954585" sldId="264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2T03:57:34.101" v="2112" actId="115"/>
          <ac:spMkLst>
            <pc:docMk/>
            <pc:sldMk cId="502954585" sldId="264"/>
            <ac:spMk id="3" creationId="{7C2A2A56-F827-499A-A2A9-F19A6DA641A5}"/>
          </ac:spMkLst>
        </pc:spChg>
      </pc:sldChg>
      <pc:sldChg chg="addSp modSp add ord modTransition modAnim">
        <pc:chgData name="Steven Wallace" userId="f455ab06884d4394" providerId="LiveId" clId="{3F90F815-7A1A-48E1-914E-940723F6D7F5}" dt="2018-04-13T23:18:09.836" v="2236" actId="20577"/>
        <pc:sldMkLst>
          <pc:docMk/>
          <pc:sldMk cId="2497306512" sldId="266"/>
        </pc:sldMkLst>
        <pc:spChg chg="mod">
          <ac:chgData name="Steven Wallace" userId="f455ab06884d4394" providerId="LiveId" clId="{3F90F815-7A1A-48E1-914E-940723F6D7F5}" dt="2018-04-11T00:12:31.695" v="556" actId="115"/>
          <ac:spMkLst>
            <pc:docMk/>
            <pc:sldMk cId="2497306512" sldId="266"/>
            <ac:spMk id="2" creationId="{DDC4B21C-6950-4696-973E-AE2BC74F0984}"/>
          </ac:spMkLst>
        </pc:spChg>
        <pc:spChg chg="add mod">
          <ac:chgData name="Steven Wallace" userId="f455ab06884d4394" providerId="LiveId" clId="{3F90F815-7A1A-48E1-914E-940723F6D7F5}" dt="2018-04-11T00:07:17.574" v="510" actId="1076"/>
          <ac:spMkLst>
            <pc:docMk/>
            <pc:sldMk cId="2497306512" sldId="266"/>
            <ac:spMk id="3" creationId="{9FB91278-A45D-4822-A676-7CE5736A22AF}"/>
          </ac:spMkLst>
        </pc:spChg>
        <pc:spChg chg="add mod">
          <ac:chgData name="Steven Wallace" userId="f455ab06884d4394" providerId="LiveId" clId="{3F90F815-7A1A-48E1-914E-940723F6D7F5}" dt="2018-04-11T19:38:07.681" v="1730" actId="14100"/>
          <ac:spMkLst>
            <pc:docMk/>
            <pc:sldMk cId="2497306512" sldId="266"/>
            <ac:spMk id="4" creationId="{09BCC7FB-226D-4A50-B7DC-4A9DD786F662}"/>
          </ac:spMkLst>
        </pc:spChg>
        <pc:spChg chg="add mod">
          <ac:chgData name="Steven Wallace" userId="f455ab06884d4394" providerId="LiveId" clId="{3F90F815-7A1A-48E1-914E-940723F6D7F5}" dt="2018-04-11T19:38:16.334" v="1731" actId="14100"/>
          <ac:spMkLst>
            <pc:docMk/>
            <pc:sldMk cId="2497306512" sldId="266"/>
            <ac:spMk id="5" creationId="{CAD48B05-4012-49AA-8351-BD4EB57B0F4A}"/>
          </ac:spMkLst>
        </pc:spChg>
        <pc:spChg chg="add mod">
          <ac:chgData name="Steven Wallace" userId="f455ab06884d4394" providerId="LiveId" clId="{3F90F815-7A1A-48E1-914E-940723F6D7F5}" dt="2018-04-11T19:38:25.329" v="1733" actId="1076"/>
          <ac:spMkLst>
            <pc:docMk/>
            <pc:sldMk cId="2497306512" sldId="266"/>
            <ac:spMk id="6" creationId="{7F0E0E99-B42D-42CC-B9BC-CAB17D329A8C}"/>
          </ac:spMkLst>
        </pc:spChg>
        <pc:spChg chg="add mod">
          <ac:chgData name="Steven Wallace" userId="f455ab06884d4394" providerId="LiveId" clId="{3F90F815-7A1A-48E1-914E-940723F6D7F5}" dt="2018-04-11T19:38:33.094" v="1735" actId="1076"/>
          <ac:spMkLst>
            <pc:docMk/>
            <pc:sldMk cId="2497306512" sldId="266"/>
            <ac:spMk id="7" creationId="{023A5951-16DB-43B1-AB17-922D48A0A729}"/>
          </ac:spMkLst>
        </pc:spChg>
        <pc:spChg chg="add mod">
          <ac:chgData name="Steven Wallace" userId="f455ab06884d4394" providerId="LiveId" clId="{3F90F815-7A1A-48E1-914E-940723F6D7F5}" dt="2018-04-11T19:38:36.811" v="1736" actId="14100"/>
          <ac:spMkLst>
            <pc:docMk/>
            <pc:sldMk cId="2497306512" sldId="266"/>
            <ac:spMk id="8" creationId="{65B2336F-E931-4AE3-86F4-CDD6A49E150C}"/>
          </ac:spMkLst>
        </pc:spChg>
      </pc:sldChg>
      <pc:sldChg chg="addSp modSp modTransition modAnim">
        <pc:chgData name="Steven Wallace" userId="f455ab06884d4394" providerId="LiveId" clId="{3F90F815-7A1A-48E1-914E-940723F6D7F5}" dt="2018-04-13T23:18:24.902" v="2240" actId="20577"/>
        <pc:sldMkLst>
          <pc:docMk/>
          <pc:sldMk cId="244636244" sldId="267"/>
        </pc:sldMkLst>
        <pc:spChg chg="mod">
          <ac:chgData name="Steven Wallace" userId="f455ab06884d4394" providerId="LiveId" clId="{3F90F815-7A1A-48E1-914E-940723F6D7F5}" dt="2018-04-11T19:40:49.477" v="1749" actId="115"/>
          <ac:spMkLst>
            <pc:docMk/>
            <pc:sldMk cId="244636244" sldId="267"/>
            <ac:spMk id="2" creationId="{DDC4B21C-6950-4696-973E-AE2BC74F0984}"/>
          </ac:spMkLst>
        </pc:spChg>
        <pc:spChg chg="mod">
          <ac:chgData name="Steven Wallace" userId="f455ab06884d4394" providerId="LiveId" clId="{3F90F815-7A1A-48E1-914E-940723F6D7F5}" dt="2018-04-12T03:36:01.782" v="1882" actId="208"/>
          <ac:spMkLst>
            <pc:docMk/>
            <pc:sldMk cId="244636244" sldId="267"/>
            <ac:spMk id="3" creationId="{9FB91278-A45D-4822-A676-7CE5736A22AF}"/>
          </ac:spMkLst>
        </pc:spChg>
        <pc:spChg chg="add mod">
          <ac:chgData name="Steven Wallace" userId="f455ab06884d4394" providerId="LiveId" clId="{3F90F815-7A1A-48E1-914E-940723F6D7F5}" dt="2018-04-12T03:35:56.246" v="1881" actId="208"/>
          <ac:spMkLst>
            <pc:docMk/>
            <pc:sldMk cId="244636244" sldId="267"/>
            <ac:spMk id="4" creationId="{D3EC5BF6-A531-463D-BD59-4CAF666558E5}"/>
          </ac:spMkLst>
        </pc:spChg>
        <pc:spChg chg="add mod">
          <ac:chgData name="Steven Wallace" userId="f455ab06884d4394" providerId="LiveId" clId="{3F90F815-7A1A-48E1-914E-940723F6D7F5}" dt="2018-04-13T23:18:21.662" v="2238" actId="20577"/>
          <ac:spMkLst>
            <pc:docMk/>
            <pc:sldMk cId="244636244" sldId="267"/>
            <ac:spMk id="5" creationId="{DB47EEEA-EFE4-4C6B-A768-FDA719812BA5}"/>
          </ac:spMkLst>
        </pc:spChg>
        <pc:spChg chg="add mod">
          <ac:chgData name="Steven Wallace" userId="f455ab06884d4394" providerId="LiveId" clId="{3F90F815-7A1A-48E1-914E-940723F6D7F5}" dt="2018-04-12T03:35:56.246" v="1881" actId="208"/>
          <ac:spMkLst>
            <pc:docMk/>
            <pc:sldMk cId="244636244" sldId="267"/>
            <ac:spMk id="6" creationId="{0E401506-C4B3-4DBC-B79B-19B6E33F9930}"/>
          </ac:spMkLst>
        </pc:spChg>
        <pc:spChg chg="add mod">
          <ac:chgData name="Steven Wallace" userId="f455ab06884d4394" providerId="LiveId" clId="{3F90F815-7A1A-48E1-914E-940723F6D7F5}" dt="2018-04-12T03:35:56.246" v="1881" actId="208"/>
          <ac:spMkLst>
            <pc:docMk/>
            <pc:sldMk cId="244636244" sldId="267"/>
            <ac:spMk id="7" creationId="{A23DB76A-37DA-4C91-940D-642279DD4764}"/>
          </ac:spMkLst>
        </pc:spChg>
        <pc:spChg chg="add mod">
          <ac:chgData name="Steven Wallace" userId="f455ab06884d4394" providerId="LiveId" clId="{3F90F815-7A1A-48E1-914E-940723F6D7F5}" dt="2018-04-13T23:18:24.902" v="2240" actId="20577"/>
          <ac:spMkLst>
            <pc:docMk/>
            <pc:sldMk cId="244636244" sldId="267"/>
            <ac:spMk id="8" creationId="{645681BA-45D0-410C-BEAE-9135BADA687E}"/>
          </ac:spMkLst>
        </pc:spChg>
      </pc:sldChg>
      <pc:sldChg chg="modSp add modTransition">
        <pc:chgData name="Steven Wallace" userId="f455ab06884d4394" providerId="LiveId" clId="{3F90F815-7A1A-48E1-914E-940723F6D7F5}" dt="2018-04-11T19:46:10.221" v="1773" actId="20577"/>
        <pc:sldMkLst>
          <pc:docMk/>
          <pc:sldMk cId="478276246" sldId="268"/>
        </pc:sldMkLst>
        <pc:spChg chg="mod">
          <ac:chgData name="Steven Wallace" userId="f455ab06884d4394" providerId="LiveId" clId="{3F90F815-7A1A-48E1-914E-940723F6D7F5}" dt="2018-04-11T00:19:02.911" v="737" actId="20577"/>
          <ac:spMkLst>
            <pc:docMk/>
            <pc:sldMk cId="478276246" sldId="268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1T00:18:50.946" v="718" actId="20577"/>
          <ac:spMkLst>
            <pc:docMk/>
            <pc:sldMk cId="478276246" sldId="268"/>
            <ac:spMk id="3" creationId="{7C2A2A56-F827-499A-A2A9-F19A6DA641A5}"/>
          </ac:spMkLst>
        </pc:spChg>
      </pc:sldChg>
      <pc:sldChg chg="modSp add modTransition modAnim">
        <pc:chgData name="Steven Wallace" userId="f455ab06884d4394" providerId="LiveId" clId="{3F90F815-7A1A-48E1-914E-940723F6D7F5}" dt="2018-04-13T23:33:40.718" v="2241" actId="20577"/>
        <pc:sldMkLst>
          <pc:docMk/>
          <pc:sldMk cId="2521012172" sldId="269"/>
        </pc:sldMkLst>
        <pc:spChg chg="mod">
          <ac:chgData name="Steven Wallace" userId="f455ab06884d4394" providerId="LiveId" clId="{3F90F815-7A1A-48E1-914E-940723F6D7F5}" dt="2018-04-11T00:23:54.371" v="994" actId="20577"/>
          <ac:spMkLst>
            <pc:docMk/>
            <pc:sldMk cId="2521012172" sldId="269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3T22:59:02.136" v="2190" actId="20577"/>
          <ac:spMkLst>
            <pc:docMk/>
            <pc:sldMk cId="2521012172" sldId="269"/>
            <ac:spMk id="3" creationId="{7C2A2A56-F827-499A-A2A9-F19A6DA641A5}"/>
          </ac:spMkLst>
        </pc:spChg>
      </pc:sldChg>
      <pc:sldChg chg="modSp add modTransition modAnim">
        <pc:chgData name="Steven Wallace" userId="f455ab06884d4394" providerId="LiveId" clId="{3F90F815-7A1A-48E1-914E-940723F6D7F5}" dt="2018-04-11T19:51:01.091" v="1801" actId="20577"/>
        <pc:sldMkLst>
          <pc:docMk/>
          <pc:sldMk cId="3576883985" sldId="270"/>
        </pc:sldMkLst>
        <pc:spChg chg="mod">
          <ac:chgData name="Steven Wallace" userId="f455ab06884d4394" providerId="LiveId" clId="{3F90F815-7A1A-48E1-914E-940723F6D7F5}" dt="2018-04-11T00:29:03.900" v="1254" actId="20577"/>
          <ac:spMkLst>
            <pc:docMk/>
            <pc:sldMk cId="3576883985" sldId="270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1T00:28:41.418" v="1224" actId="20577"/>
          <ac:spMkLst>
            <pc:docMk/>
            <pc:sldMk cId="3576883985" sldId="270"/>
            <ac:spMk id="3" creationId="{7C2A2A56-F827-499A-A2A9-F19A6DA641A5}"/>
          </ac:spMkLst>
        </pc:spChg>
      </pc:sldChg>
      <pc:sldChg chg="modSp add modTransition modAnim">
        <pc:chgData name="Steven Wallace" userId="f455ab06884d4394" providerId="LiveId" clId="{3F90F815-7A1A-48E1-914E-940723F6D7F5}" dt="2018-04-12T04:09:19.599" v="2137" actId="20577"/>
        <pc:sldMkLst>
          <pc:docMk/>
          <pc:sldMk cId="3119458266" sldId="271"/>
        </pc:sldMkLst>
        <pc:spChg chg="mod">
          <ac:chgData name="Steven Wallace" userId="f455ab06884d4394" providerId="LiveId" clId="{3F90F815-7A1A-48E1-914E-940723F6D7F5}" dt="2018-04-12T04:09:19.599" v="2137" actId="20577"/>
          <ac:spMkLst>
            <pc:docMk/>
            <pc:sldMk cId="3119458266" sldId="271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1T00:34:40.715" v="1492" actId="20577"/>
          <ac:spMkLst>
            <pc:docMk/>
            <pc:sldMk cId="3119458266" sldId="271"/>
            <ac:spMk id="3" creationId="{7C2A2A56-F827-499A-A2A9-F19A6DA641A5}"/>
          </ac:spMkLst>
        </pc:spChg>
      </pc:sldChg>
      <pc:sldChg chg="modSp add modTransition modAnim">
        <pc:chgData name="Steven Wallace" userId="f455ab06884d4394" providerId="LiveId" clId="{3F90F815-7A1A-48E1-914E-940723F6D7F5}" dt="2018-04-13T23:50:03.935" v="2250" actId="20577"/>
        <pc:sldMkLst>
          <pc:docMk/>
          <pc:sldMk cId="1071598596" sldId="272"/>
        </pc:sldMkLst>
        <pc:spChg chg="mod">
          <ac:chgData name="Steven Wallace" userId="f455ab06884d4394" providerId="LiveId" clId="{3F90F815-7A1A-48E1-914E-940723F6D7F5}" dt="2018-04-13T23:50:03.935" v="2250" actId="20577"/>
          <ac:spMkLst>
            <pc:docMk/>
            <pc:sldMk cId="1071598596" sldId="272"/>
            <ac:spMk id="2" creationId="{09C7B9B3-1721-47D0-A555-CEC4F66CF587}"/>
          </ac:spMkLst>
        </pc:spChg>
        <pc:spChg chg="mod">
          <ac:chgData name="Steven Wallace" userId="f455ab06884d4394" providerId="LiveId" clId="{3F90F815-7A1A-48E1-914E-940723F6D7F5}" dt="2018-04-12T04:21:58.976" v="2152" actId="20577"/>
          <ac:spMkLst>
            <pc:docMk/>
            <pc:sldMk cId="1071598596" sldId="272"/>
            <ac:spMk id="3" creationId="{7C2A2A56-F827-499A-A2A9-F19A6DA641A5}"/>
          </ac:spMkLst>
        </pc:spChg>
      </pc:sldChg>
      <pc:sldChg chg="addSp delSp modSp modTransition modAnim">
        <pc:chgData name="Steven Wallace" userId="f455ab06884d4394" providerId="LiveId" clId="{3F90F815-7A1A-48E1-914E-940723F6D7F5}" dt="2018-04-12T03:54:40.175" v="2086" actId="20577"/>
        <pc:sldMkLst>
          <pc:docMk/>
          <pc:sldMk cId="470871545" sldId="273"/>
        </pc:sldMkLst>
        <pc:spChg chg="del">
          <ac:chgData name="Steven Wallace" userId="f455ab06884d4394" providerId="LiveId" clId="{3F90F815-7A1A-48E1-914E-940723F6D7F5}" dt="2018-04-12T03:37:24.129" v="1961" actId="478"/>
          <ac:spMkLst>
            <pc:docMk/>
            <pc:sldMk cId="470871545" sldId="273"/>
            <ac:spMk id="2" creationId="{00000000-0000-0000-0000-000000000000}"/>
          </ac:spMkLst>
        </pc:spChg>
        <pc:spChg chg="mod">
          <ac:chgData name="Steven Wallace" userId="f455ab06884d4394" providerId="LiveId" clId="{3F90F815-7A1A-48E1-914E-940723F6D7F5}" dt="2018-04-12T03:51:08.029" v="2001" actId="14100"/>
          <ac:spMkLst>
            <pc:docMk/>
            <pc:sldMk cId="470871545" sldId="273"/>
            <ac:spMk id="3" creationId="{00000000-0000-0000-0000-000000000000}"/>
          </ac:spMkLst>
        </pc:spChg>
        <pc:spChg chg="add mod">
          <ac:chgData name="Steven Wallace" userId="f455ab06884d4394" providerId="LiveId" clId="{3F90F815-7A1A-48E1-914E-940723F6D7F5}" dt="2018-04-12T03:53:31.189" v="2074" actId="14100"/>
          <ac:spMkLst>
            <pc:docMk/>
            <pc:sldMk cId="470871545" sldId="273"/>
            <ac:spMk id="4" creationId="{C57AB3DE-4264-48BF-BB97-A231EC77D8B8}"/>
          </ac:spMkLst>
        </pc:spChg>
        <pc:picChg chg="add del mod">
          <ac:chgData name="Steven Wallace" userId="f455ab06884d4394" providerId="LiveId" clId="{3F90F815-7A1A-48E1-914E-940723F6D7F5}" dt="2018-04-12T03:49:45.183" v="1986" actId="20577"/>
          <ac:picMkLst>
            <pc:docMk/>
            <pc:sldMk cId="470871545" sldId="273"/>
            <ac:picMk id="2" creationId="{E58BF10F-32DF-4325-9071-42DCAE1CCA3C}"/>
          </ac:picMkLst>
        </pc:picChg>
        <pc:picChg chg="add mod">
          <ac:chgData name="Steven Wallace" userId="f455ab06884d4394" providerId="LiveId" clId="{3F90F815-7A1A-48E1-914E-940723F6D7F5}" dt="2018-04-12T03:51:26.979" v="2005" actId="14100"/>
          <ac:picMkLst>
            <pc:docMk/>
            <pc:sldMk cId="470871545" sldId="273"/>
            <ac:picMk id="5" creationId="{999A96C3-FF22-45A3-B96F-3BA31A9F4CB3}"/>
          </ac:picMkLst>
        </pc:picChg>
      </pc:sldChg>
      <pc:sldMasterChg chg="delSldLayout">
        <pc:chgData name="Steven Wallace" userId="f455ab06884d4394" providerId="LiveId" clId="{3F90F815-7A1A-48E1-914E-940723F6D7F5}" dt="2018-04-10T23:45:25.545" v="1" actId="2696"/>
        <pc:sldMasterMkLst>
          <pc:docMk/>
          <pc:sldMasterMk cId="2557711237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69969" y="1811826"/>
            <a:ext cx="3543481" cy="159411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8942" y="4209832"/>
            <a:ext cx="1891633" cy="20427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98014" y="3783952"/>
            <a:ext cx="1965898" cy="1029822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8" y="203979"/>
            <a:ext cx="8543429" cy="34818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4" y="254000"/>
            <a:ext cx="8193741" cy="452153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prstTxWarp prst="textPlain">
              <a:avLst/>
            </a:prstTxWarp>
            <a:normAutofit fontScale="85000" lnSpcReduction="20000"/>
          </a:bodyPr>
          <a:lstStyle/>
          <a:p>
            <a:r>
              <a:rPr lang="en-US" sz="1000" dirty="0">
                <a:latin typeface="Bahnschrift Light" panose="020B0502040204020203" pitchFamily="34" charset="0"/>
              </a:rPr>
              <a:t>romans 16:16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0322D-AA82-492C-9E8C-B78BFAA9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1" y="861023"/>
            <a:ext cx="4139543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1:10</a:t>
            </a:r>
            <a:br>
              <a:rPr lang="en-US" dirty="0"/>
            </a:br>
            <a:r>
              <a:rPr lang="en-US" dirty="0"/>
              <a:t>1 Pet. 4:11</a:t>
            </a:r>
            <a:br>
              <a:rPr lang="en-US" dirty="0"/>
            </a:br>
            <a:r>
              <a:rPr lang="en-US" dirty="0"/>
              <a:t>1 Jn. 2:6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Is Neither Protestant Nor Catholic</a:t>
            </a:r>
          </a:p>
          <a:p>
            <a:r>
              <a:rPr lang="en-US" dirty="0"/>
              <a:t>Same head, doctrine, practice of first-century Christians</a:t>
            </a:r>
          </a:p>
          <a:p>
            <a:r>
              <a:rPr lang="en-US" dirty="0"/>
              <a:t>Unity is established by abiding in the oracles of God and walking as Jesus walked</a:t>
            </a:r>
          </a:p>
        </p:txBody>
      </p:sp>
    </p:spTree>
    <p:extLst>
      <p:ext uri="{BB962C8B-B14F-4D97-AF65-F5344CB8AC3E}">
        <p14:creationId xmlns:p14="http://schemas.microsoft.com/office/powerpoint/2010/main" val="3119458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Lk. 19:10</a:t>
            </a:r>
            <a:br>
              <a:rPr lang="en-US" dirty="0"/>
            </a:br>
            <a:r>
              <a:rPr lang="en-US" dirty="0"/>
              <a:t>Mk. 14:7</a:t>
            </a:r>
            <a:br>
              <a:rPr lang="en-US" dirty="0"/>
            </a:br>
            <a:r>
              <a:rPr lang="en-US" dirty="0"/>
              <a:t>Mk. 16:15, 16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 Our Mission</a:t>
            </a:r>
          </a:p>
          <a:p>
            <a:r>
              <a:rPr lang="en-US" dirty="0"/>
              <a:t>Same as the Lord’s</a:t>
            </a:r>
          </a:p>
          <a:p>
            <a:r>
              <a:rPr lang="en-US" dirty="0"/>
              <a:t>Not to save from poverty, sickness, boredom</a:t>
            </a:r>
          </a:p>
          <a:p>
            <a:br>
              <a:rPr lang="en-US" b="1" spc="300" dirty="0"/>
            </a:br>
            <a:r>
              <a:rPr lang="en-US" b="1" spc="300" dirty="0"/>
              <a:t>PREACH</a:t>
            </a:r>
            <a:r>
              <a:rPr lang="en-US" b="1" spc="300" dirty="0">
                <a:sym typeface="Wingdings" panose="05000000000000000000" pitchFamily="2" charset="2"/>
              </a:rPr>
              <a:t>GOSPELSAVE FROM SIN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10715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44706" y="254000"/>
            <a:ext cx="7282329" cy="45215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37  Now when they heard this, they were cut to the heart, and said to Peter and the rest of the apostles, "Men and brethren, what shall we do?"</a:t>
            </a:r>
          </a:p>
          <a:p>
            <a:r>
              <a:rPr lang="en-US" dirty="0">
                <a:solidFill>
                  <a:schemeClr val="tx1"/>
                </a:solidFill>
              </a:rPr>
              <a:t>38  Then Peter said to them, "Repent, and let every one of you be baptized in the name of Jesus Christ for the remission of sins; and you shall receive the gift of the Holy Spirit.</a:t>
            </a:r>
          </a:p>
          <a:p>
            <a:r>
              <a:rPr lang="en-US" sz="3200" b="1" spc="600" dirty="0">
                <a:solidFill>
                  <a:schemeClr val="tx1"/>
                </a:solidFill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16:1, 2</a:t>
            </a:r>
            <a:br>
              <a:rPr lang="en-US" dirty="0"/>
            </a:br>
            <a:r>
              <a:rPr lang="en-US" dirty="0"/>
              <a:t>Eph. 5:18-21</a:t>
            </a:r>
            <a:br>
              <a:rPr lang="en-US" dirty="0"/>
            </a:br>
            <a:r>
              <a:rPr lang="en-US" dirty="0"/>
              <a:t>Col. 3:16, 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1. Our Worship</a:t>
            </a:r>
          </a:p>
          <a:p>
            <a:r>
              <a:rPr lang="en-US" dirty="0"/>
              <a:t>Collection only on first day of the week</a:t>
            </a:r>
          </a:p>
          <a:p>
            <a:r>
              <a:rPr lang="en-US" dirty="0"/>
              <a:t>No solicitations of visitors</a:t>
            </a:r>
          </a:p>
          <a:p>
            <a:r>
              <a:rPr lang="en-US" dirty="0"/>
              <a:t>All are invited to sing</a:t>
            </a:r>
          </a:p>
          <a:p>
            <a:r>
              <a:rPr lang="en-US" dirty="0"/>
              <a:t>No man-made instruments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4B21C-6950-4696-973E-AE2BC74F0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0024" y="254000"/>
            <a:ext cx="7617011" cy="452153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solidFill>
                  <a:srgbClr val="F4F3DF"/>
                </a:solidFill>
              </a:rPr>
              <a:t>18  And do not be drunk with wine, in which is dissipation; but </a:t>
            </a:r>
            <a:r>
              <a:rPr lang="en-US" u="sng" dirty="0">
                <a:solidFill>
                  <a:srgbClr val="F4F3DF"/>
                </a:solidFill>
              </a:rPr>
              <a:t>be filled with the Spirit</a:t>
            </a:r>
            <a:r>
              <a:rPr lang="en-US" dirty="0">
                <a:solidFill>
                  <a:srgbClr val="F4F3DF"/>
                </a:solidFill>
              </a:rPr>
              <a:t>,</a:t>
            </a:r>
          </a:p>
          <a:p>
            <a:pPr algn="r"/>
            <a:r>
              <a:rPr lang="en-US" dirty="0">
                <a:solidFill>
                  <a:srgbClr val="F4F3DF"/>
                </a:solidFill>
              </a:rPr>
              <a:t>19  </a:t>
            </a:r>
            <a:r>
              <a:rPr lang="en-US" u="sng" dirty="0">
                <a:solidFill>
                  <a:srgbClr val="F4F3DF"/>
                </a:solidFill>
              </a:rPr>
              <a:t>speaking to one another </a:t>
            </a:r>
            <a:r>
              <a:rPr lang="en-US" dirty="0">
                <a:solidFill>
                  <a:srgbClr val="F4F3DF"/>
                </a:solidFill>
              </a:rPr>
              <a:t>in psalms and hymns and spiritual songs, </a:t>
            </a:r>
            <a:r>
              <a:rPr lang="en-US" u="sng" dirty="0">
                <a:solidFill>
                  <a:srgbClr val="F4F3DF"/>
                </a:solidFill>
              </a:rPr>
              <a:t>singing and making melody in your heart </a:t>
            </a:r>
            <a:r>
              <a:rPr lang="en-US" dirty="0">
                <a:solidFill>
                  <a:srgbClr val="F4F3DF"/>
                </a:solidFill>
              </a:rPr>
              <a:t>to the Lord,</a:t>
            </a:r>
          </a:p>
          <a:p>
            <a:pPr algn="r"/>
            <a:r>
              <a:rPr lang="en-US" dirty="0">
                <a:solidFill>
                  <a:srgbClr val="F4F3DF"/>
                </a:solidFill>
              </a:rPr>
              <a:t>20  </a:t>
            </a:r>
            <a:r>
              <a:rPr lang="en-US" u="sng" dirty="0">
                <a:solidFill>
                  <a:srgbClr val="F4F3DF"/>
                </a:solidFill>
              </a:rPr>
              <a:t>giving thanks always </a:t>
            </a:r>
            <a:r>
              <a:rPr lang="en-US" dirty="0">
                <a:solidFill>
                  <a:srgbClr val="F4F3DF"/>
                </a:solidFill>
              </a:rPr>
              <a:t>for all things to God the Father </a:t>
            </a:r>
            <a:r>
              <a:rPr lang="en-US" u="sng" dirty="0">
                <a:solidFill>
                  <a:srgbClr val="F4F3DF"/>
                </a:solidFill>
              </a:rPr>
              <a:t>in the name of our Lord Jesus Christ</a:t>
            </a:r>
            <a:r>
              <a:rPr lang="en-US" dirty="0">
                <a:solidFill>
                  <a:srgbClr val="F4F3DF"/>
                </a:solidFill>
              </a:rPr>
              <a:t>,</a:t>
            </a:r>
          </a:p>
          <a:p>
            <a:pPr algn="r"/>
            <a:r>
              <a:rPr lang="en-US" dirty="0">
                <a:solidFill>
                  <a:srgbClr val="F4F3DF"/>
                </a:solidFill>
              </a:rPr>
              <a:t>22 submitting to one another in the fear of God.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91278-A45D-4822-A676-7CE5736A22AF}"/>
              </a:ext>
            </a:extLst>
          </p:cNvPr>
          <p:cNvSpPr txBox="1"/>
          <p:nvPr/>
        </p:nvSpPr>
        <p:spPr>
          <a:xfrm>
            <a:off x="643078" y="4461164"/>
            <a:ext cx="232467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pc="300" dirty="0">
                <a:solidFill>
                  <a:srgbClr val="3E333B"/>
                </a:solidFill>
              </a:rPr>
              <a:t>EPHESIANS 5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BCC7FB-226D-4A50-B7DC-4A9DD786F662}"/>
              </a:ext>
            </a:extLst>
          </p:cNvPr>
          <p:cNvSpPr/>
          <p:nvPr/>
        </p:nvSpPr>
        <p:spPr>
          <a:xfrm>
            <a:off x="400424" y="825212"/>
            <a:ext cx="1445694" cy="419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AD48B05-4012-49AA-8351-BD4EB57B0F4A}"/>
              </a:ext>
            </a:extLst>
          </p:cNvPr>
          <p:cNvSpPr/>
          <p:nvPr/>
        </p:nvSpPr>
        <p:spPr>
          <a:xfrm>
            <a:off x="400424" y="1298864"/>
            <a:ext cx="1317540" cy="419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0E0E99-B42D-42CC-B9BC-CAB17D329A8C}"/>
              </a:ext>
            </a:extLst>
          </p:cNvPr>
          <p:cNvSpPr/>
          <p:nvPr/>
        </p:nvSpPr>
        <p:spPr>
          <a:xfrm>
            <a:off x="400423" y="2095666"/>
            <a:ext cx="2567329" cy="419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3A5951-16DB-43B1-AB17-922D48A0A729}"/>
              </a:ext>
            </a:extLst>
          </p:cNvPr>
          <p:cNvSpPr/>
          <p:nvPr/>
        </p:nvSpPr>
        <p:spPr>
          <a:xfrm>
            <a:off x="400423" y="2514766"/>
            <a:ext cx="957321" cy="419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B2336F-E931-4AE3-86F4-CDD6A49E150C}"/>
              </a:ext>
            </a:extLst>
          </p:cNvPr>
          <p:cNvSpPr/>
          <p:nvPr/>
        </p:nvSpPr>
        <p:spPr>
          <a:xfrm>
            <a:off x="400424" y="2947555"/>
            <a:ext cx="1445694" cy="4191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730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4B21C-6950-4696-973E-AE2BC74F0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254000"/>
            <a:ext cx="7484035" cy="420716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>
                <a:solidFill>
                  <a:srgbClr val="F4F3DF"/>
                </a:solidFill>
              </a:rPr>
              <a:t>15  And let the peace of God rule in your hearts, to which also you were called in one body; </a:t>
            </a:r>
            <a:r>
              <a:rPr lang="en-US" u="sng" dirty="0">
                <a:solidFill>
                  <a:srgbClr val="F4F3DF"/>
                </a:solidFill>
              </a:rPr>
              <a:t>and be thankful</a:t>
            </a:r>
            <a:r>
              <a:rPr lang="en-US" dirty="0">
                <a:solidFill>
                  <a:srgbClr val="F4F3DF"/>
                </a:solidFill>
              </a:rPr>
              <a:t>.</a:t>
            </a:r>
          </a:p>
          <a:p>
            <a:pPr algn="r"/>
            <a:r>
              <a:rPr lang="en-US" dirty="0">
                <a:solidFill>
                  <a:srgbClr val="F4F3DF"/>
                </a:solidFill>
              </a:rPr>
              <a:t>16  </a:t>
            </a:r>
            <a:r>
              <a:rPr lang="en-US" u="sng" dirty="0">
                <a:solidFill>
                  <a:srgbClr val="F4F3DF"/>
                </a:solidFill>
              </a:rPr>
              <a:t>Let the word of Christ dwell in you richly </a:t>
            </a:r>
            <a:r>
              <a:rPr lang="en-US" dirty="0">
                <a:solidFill>
                  <a:srgbClr val="F4F3DF"/>
                </a:solidFill>
              </a:rPr>
              <a:t>in all wisdom, </a:t>
            </a:r>
            <a:r>
              <a:rPr lang="en-US" u="sng" dirty="0">
                <a:solidFill>
                  <a:srgbClr val="F4F3DF"/>
                </a:solidFill>
              </a:rPr>
              <a:t>teaching and admonishing one another</a:t>
            </a:r>
            <a:r>
              <a:rPr lang="en-US" dirty="0">
                <a:solidFill>
                  <a:srgbClr val="F4F3DF"/>
                </a:solidFill>
              </a:rPr>
              <a:t> in psalms and hymns and spiritual songs, </a:t>
            </a:r>
            <a:r>
              <a:rPr lang="en-US" u="sng" dirty="0">
                <a:solidFill>
                  <a:srgbClr val="F4F3DF"/>
                </a:solidFill>
              </a:rPr>
              <a:t>singing with grace in your hearts</a:t>
            </a:r>
            <a:r>
              <a:rPr lang="en-US" dirty="0">
                <a:solidFill>
                  <a:srgbClr val="F4F3DF"/>
                </a:solidFill>
              </a:rPr>
              <a:t> to the Lord.</a:t>
            </a:r>
          </a:p>
          <a:p>
            <a:pPr algn="r"/>
            <a:r>
              <a:rPr lang="en-US" dirty="0">
                <a:solidFill>
                  <a:srgbClr val="F4F3DF"/>
                </a:solidFill>
              </a:rPr>
              <a:t>17  And whatever you do in word or deed, </a:t>
            </a:r>
            <a:r>
              <a:rPr lang="en-US" u="sng" dirty="0">
                <a:solidFill>
                  <a:srgbClr val="F4F3DF"/>
                </a:solidFill>
              </a:rPr>
              <a:t>do all in the name of the Lord Jesus</a:t>
            </a:r>
            <a:r>
              <a:rPr lang="en-US" dirty="0">
                <a:solidFill>
                  <a:srgbClr val="F4F3DF"/>
                </a:solidFill>
              </a:rPr>
              <a:t>, giving thanks to God the Father through Him.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91278-A45D-4822-A676-7CE5736A22AF}"/>
              </a:ext>
            </a:extLst>
          </p:cNvPr>
          <p:cNvSpPr txBox="1"/>
          <p:nvPr/>
        </p:nvSpPr>
        <p:spPr>
          <a:xfrm>
            <a:off x="643078" y="4461164"/>
            <a:ext cx="2560316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srgbClr val="3E333B"/>
                </a:solidFill>
                <a:latin typeface="Trebuchet MS"/>
              </a:rPr>
              <a:t>COLOSSIANS 3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srgbClr val="3E333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EC5BF6-A531-463D-BD59-4CAF666558E5}"/>
              </a:ext>
            </a:extLst>
          </p:cNvPr>
          <p:cNvSpPr/>
          <p:nvPr/>
        </p:nvSpPr>
        <p:spPr>
          <a:xfrm>
            <a:off x="400423" y="1035792"/>
            <a:ext cx="4369004" cy="4191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B47EEEA-EFE4-4C6B-A768-FDA719812BA5}"/>
              </a:ext>
            </a:extLst>
          </p:cNvPr>
          <p:cNvSpPr/>
          <p:nvPr/>
        </p:nvSpPr>
        <p:spPr>
          <a:xfrm>
            <a:off x="400423" y="2095666"/>
            <a:ext cx="1279441" cy="4191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E401506-C4B3-4DBC-B79B-19B6E33F9930}"/>
              </a:ext>
            </a:extLst>
          </p:cNvPr>
          <p:cNvSpPr/>
          <p:nvPr/>
        </p:nvSpPr>
        <p:spPr>
          <a:xfrm>
            <a:off x="400423" y="2514766"/>
            <a:ext cx="1279441" cy="4191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23DB76A-37DA-4C91-940D-642279DD4764}"/>
              </a:ext>
            </a:extLst>
          </p:cNvPr>
          <p:cNvSpPr/>
          <p:nvPr/>
        </p:nvSpPr>
        <p:spPr>
          <a:xfrm>
            <a:off x="400424" y="3629891"/>
            <a:ext cx="1445694" cy="4191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5681BA-45D0-410C-BEAE-9135BADA687E}"/>
              </a:ext>
            </a:extLst>
          </p:cNvPr>
          <p:cNvSpPr/>
          <p:nvPr/>
        </p:nvSpPr>
        <p:spPr>
          <a:xfrm>
            <a:off x="400424" y="1447965"/>
            <a:ext cx="985031" cy="4191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188" y="203979"/>
            <a:ext cx="8543429" cy="173912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1. Our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AB3DE-4264-48BF-BB97-A231EC77D8B8}"/>
              </a:ext>
            </a:extLst>
          </p:cNvPr>
          <p:cNvSpPr txBox="1"/>
          <p:nvPr/>
        </p:nvSpPr>
        <p:spPr>
          <a:xfrm>
            <a:off x="1191491" y="3789218"/>
            <a:ext cx="584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Commanded to be done – Matt. 26:26-29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 to Paul – 1 Cor. 11:23-26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Practiced by Paul with disciples – Acts 20:7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A96C3-FF22-45A3-B96F-3BA31A9F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08" y="1447865"/>
            <a:ext cx="5843144" cy="17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Cor. 14:40</a:t>
            </a:r>
            <a:br>
              <a:rPr lang="en-US" dirty="0"/>
            </a:br>
            <a:r>
              <a:rPr lang="en-US" dirty="0"/>
              <a:t>Luke 8:20, 21</a:t>
            </a:r>
            <a:br>
              <a:rPr lang="en-US" dirty="0"/>
            </a:br>
            <a:r>
              <a:rPr lang="en-US" dirty="0"/>
              <a:t>Acts 13:7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2. Our Appeal</a:t>
            </a:r>
          </a:p>
          <a:p>
            <a:r>
              <a:rPr lang="en-US" dirty="0"/>
              <a:t>No hyper-emotional appeals, fainting, “tongue-speaking,” dancing, etc.</a:t>
            </a:r>
          </a:p>
          <a:p>
            <a:r>
              <a:rPr lang="en-US" b="1" dirty="0"/>
              <a:t>A Simple Appeal: </a:t>
            </a:r>
            <a:r>
              <a:rPr lang="en-US" b="1" spc="-90" dirty="0"/>
              <a:t>“What does the word of God say?”</a:t>
            </a:r>
          </a:p>
        </p:txBody>
      </p:sp>
    </p:spTree>
    <p:extLst>
      <p:ext uri="{BB962C8B-B14F-4D97-AF65-F5344CB8AC3E}">
        <p14:creationId xmlns:p14="http://schemas.microsoft.com/office/powerpoint/2010/main" val="5029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Heb. 10:25</a:t>
            </a:r>
            <a:br>
              <a:rPr lang="en-US" dirty="0"/>
            </a:br>
            <a:r>
              <a:rPr lang="en-US" dirty="0"/>
              <a:t>Acts 2:42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3. Our Attitude</a:t>
            </a:r>
          </a:p>
          <a:p>
            <a:r>
              <a:rPr lang="en-US" dirty="0"/>
              <a:t>Members look forward to attending every service</a:t>
            </a:r>
          </a:p>
        </p:txBody>
      </p:sp>
    </p:spTree>
    <p:extLst>
      <p:ext uri="{BB962C8B-B14F-4D97-AF65-F5344CB8AC3E}">
        <p14:creationId xmlns:p14="http://schemas.microsoft.com/office/powerpoint/2010/main" val="4782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Titus 2:11-15</a:t>
            </a:r>
            <a:br>
              <a:rPr lang="en-US" dirty="0"/>
            </a:br>
            <a:r>
              <a:rPr lang="en-US" dirty="0"/>
              <a:t>Eph. 5:17</a:t>
            </a:r>
            <a:br>
              <a:rPr lang="en-US" dirty="0"/>
            </a:br>
            <a:r>
              <a:rPr lang="en-US" dirty="0"/>
              <a:t>Jude 1:3-5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560" y="203979"/>
            <a:ext cx="7060685" cy="34818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4. Our Intent</a:t>
            </a:r>
          </a:p>
          <a:p>
            <a:r>
              <a:rPr lang="en-US" i="1" dirty="0"/>
              <a:t>“Not to condemn everyone else!”</a:t>
            </a:r>
          </a:p>
          <a:p>
            <a:r>
              <a:rPr lang="en-US" dirty="0">
                <a:latin typeface="Arial Black" panose="020B0A04020102020204" pitchFamily="34" charset="0"/>
              </a:rPr>
              <a:t>BUT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To reach everyone with saving grace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To know what the will of the Lord is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To expose what is contrary and contend for the faith</a:t>
            </a:r>
          </a:p>
        </p:txBody>
      </p:sp>
    </p:spTree>
    <p:extLst>
      <p:ext uri="{BB962C8B-B14F-4D97-AF65-F5344CB8AC3E}">
        <p14:creationId xmlns:p14="http://schemas.microsoft.com/office/powerpoint/2010/main" val="2521012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9B3-1721-47D0-A555-CEC4F66C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Eph. 1:15-23</a:t>
            </a:r>
            <a:br>
              <a:rPr lang="en-US" dirty="0"/>
            </a:br>
            <a:r>
              <a:rPr lang="en-US" dirty="0"/>
              <a:t>Heb. 8:1, 2</a:t>
            </a:r>
            <a:br>
              <a:rPr lang="en-US" dirty="0"/>
            </a:br>
            <a:r>
              <a:rPr lang="en-US" dirty="0"/>
              <a:t>Eph. 4:15</a:t>
            </a:r>
            <a:br>
              <a:rPr lang="en-US" dirty="0"/>
            </a:br>
            <a:r>
              <a:rPr lang="en-US" dirty="0"/>
              <a:t>1 Pet. 5:1,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2A56-F827-499A-A2A9-F19A6DA64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Our Headquarters</a:t>
            </a:r>
          </a:p>
          <a:p>
            <a:r>
              <a:rPr lang="en-US" dirty="0"/>
              <a:t>Not on earth but in heaven</a:t>
            </a:r>
          </a:p>
          <a:p>
            <a:r>
              <a:rPr lang="en-US" dirty="0"/>
              <a:t>Churches of Christ are locally organized and governed</a:t>
            </a:r>
          </a:p>
        </p:txBody>
      </p:sp>
    </p:spTree>
    <p:extLst>
      <p:ext uri="{BB962C8B-B14F-4D97-AF65-F5344CB8AC3E}">
        <p14:creationId xmlns:p14="http://schemas.microsoft.com/office/powerpoint/2010/main" val="357688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737</TotalTime>
  <Words>483</Words>
  <Application>Microsoft Office PowerPoint</Application>
  <PresentationFormat>On-screen Show 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Bahnschrift Light</vt:lpstr>
      <vt:lpstr>Trebuchet MS</vt:lpstr>
      <vt:lpstr>Wingdings</vt:lpstr>
      <vt:lpstr>Default</vt:lpstr>
      <vt:lpstr>PowerPoint Presentation</vt:lpstr>
      <vt:lpstr>1 Cor. 16:1, 2 Eph. 5:18-21 Col. 3:16, 17</vt:lpstr>
      <vt:lpstr>PowerPoint Presentation</vt:lpstr>
      <vt:lpstr>PowerPoint Presentation</vt:lpstr>
      <vt:lpstr>PowerPoint Presentation</vt:lpstr>
      <vt:lpstr>1 Cor. 14:40 Luke 8:20, 21 Acts 13:7</vt:lpstr>
      <vt:lpstr>Heb. 10:25 Acts 2:42</vt:lpstr>
      <vt:lpstr>Titus 2:11-15 Eph. 5:17 Jude 1:3-5</vt:lpstr>
      <vt:lpstr>Eph. 1:15-23 Heb. 8:1, 2 Eph. 4:15 1 Pet. 5:1, 2</vt:lpstr>
      <vt:lpstr>1 Cor. 1:10 1 Pet. 4:11 1 Jn. 2:6</vt:lpstr>
      <vt:lpstr>Lk. 19:10 Mk. 14:7 Mk. 16:15, 16 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20</cp:revision>
  <dcterms:created xsi:type="dcterms:W3CDTF">2014-03-26T14:03:34Z</dcterms:created>
  <dcterms:modified xsi:type="dcterms:W3CDTF">2018-04-14T00:04:27Z</dcterms:modified>
</cp:coreProperties>
</file>